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71615-D42A-4E96-B6FF-BF99381A3B78}" type="datetimeFigureOut">
              <a:rPr lang="fi-FI" smtClean="0"/>
              <a:t>4.9.2011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C781C-6D5A-4A0A-8BCD-47B8FB1207B4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C781C-6D5A-4A0A-8BCD-47B8FB1207B4}" type="slidenum">
              <a:rPr lang="fi-FI" smtClean="0"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C781C-6D5A-4A0A-8BCD-47B8FB1207B4}" type="slidenum">
              <a:rPr lang="fi-FI" smtClean="0"/>
              <a:t>2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5C79-7DB4-4646-8926-B7B791F8E51F}" type="datetimeFigureOut">
              <a:rPr lang="fi-FI" smtClean="0"/>
              <a:t>4.9.2011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7198-EFDE-47FF-A07C-50CA479596D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5C79-7DB4-4646-8926-B7B791F8E51F}" type="datetimeFigureOut">
              <a:rPr lang="fi-FI" smtClean="0"/>
              <a:t>4.9.2011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7198-EFDE-47FF-A07C-50CA479596D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5C79-7DB4-4646-8926-B7B791F8E51F}" type="datetimeFigureOut">
              <a:rPr lang="fi-FI" smtClean="0"/>
              <a:t>4.9.2011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7198-EFDE-47FF-A07C-50CA479596D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5C79-7DB4-4646-8926-B7B791F8E51F}" type="datetimeFigureOut">
              <a:rPr lang="fi-FI" smtClean="0"/>
              <a:t>4.9.2011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7198-EFDE-47FF-A07C-50CA479596D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5C79-7DB4-4646-8926-B7B791F8E51F}" type="datetimeFigureOut">
              <a:rPr lang="fi-FI" smtClean="0"/>
              <a:t>4.9.2011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7198-EFDE-47FF-A07C-50CA479596D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5C79-7DB4-4646-8926-B7B791F8E51F}" type="datetimeFigureOut">
              <a:rPr lang="fi-FI" smtClean="0"/>
              <a:t>4.9.2011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7198-EFDE-47FF-A07C-50CA479596D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5C79-7DB4-4646-8926-B7B791F8E51F}" type="datetimeFigureOut">
              <a:rPr lang="fi-FI" smtClean="0"/>
              <a:t>4.9.2011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7198-EFDE-47FF-A07C-50CA479596D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5C79-7DB4-4646-8926-B7B791F8E51F}" type="datetimeFigureOut">
              <a:rPr lang="fi-FI" smtClean="0"/>
              <a:t>4.9.2011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7198-EFDE-47FF-A07C-50CA479596D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5C79-7DB4-4646-8926-B7B791F8E51F}" type="datetimeFigureOut">
              <a:rPr lang="fi-FI" smtClean="0"/>
              <a:t>4.9.2011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7198-EFDE-47FF-A07C-50CA479596D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5C79-7DB4-4646-8926-B7B791F8E51F}" type="datetimeFigureOut">
              <a:rPr lang="fi-FI" smtClean="0"/>
              <a:t>4.9.2011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7198-EFDE-47FF-A07C-50CA479596D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5C79-7DB4-4646-8926-B7B791F8E51F}" type="datetimeFigureOut">
              <a:rPr lang="fi-FI" smtClean="0"/>
              <a:t>4.9.2011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47198-EFDE-47FF-A07C-50CA479596D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C5C79-7DB4-4646-8926-B7B791F8E51F}" type="datetimeFigureOut">
              <a:rPr lang="fi-FI" smtClean="0"/>
              <a:t>4.9.2011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47198-EFDE-47FF-A07C-50CA479596D2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SDXTMPPPT01.em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8820472" cy="66693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SDXTMPPPT01.em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Office PowerPoint</Application>
  <PresentationFormat>Näytössä katseltava diaesitys (4:3)</PresentationFormat>
  <Paragraphs>2</Paragraphs>
  <Slides>2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3" baseType="lpstr">
      <vt:lpstr>Office-teema</vt:lpstr>
      <vt:lpstr>Dia 1</vt:lpstr>
      <vt:lpstr>Dia 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 </dc:creator>
  <cp:lastModifiedBy> </cp:lastModifiedBy>
  <cp:revision>1</cp:revision>
  <dcterms:created xsi:type="dcterms:W3CDTF">2011-09-04T09:27:14Z</dcterms:created>
  <dcterms:modified xsi:type="dcterms:W3CDTF">2011-09-04T09:33:48Z</dcterms:modified>
</cp:coreProperties>
</file>